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72" y="-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8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702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74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4204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16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65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3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5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1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7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2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2103C-F41A-4B97-8AE3-9B5204AF3452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E0C25C-3101-4B3B-A010-95F9AB230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1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اللغة العربية الحديثة </a:t>
            </a:r>
            <a:r>
              <a:rPr lang="en-US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د. نشاد علي الوافي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2" y="0"/>
            <a:ext cx="14954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2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112" y="609600"/>
            <a:ext cx="6491890" cy="1033463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اللغة العربية الحديثة من خلال الأخبار العربية</a:t>
            </a:r>
            <a:endParaRPr lang="en-US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2" y="0"/>
            <a:ext cx="1495425" cy="1419225"/>
          </a:xfrm>
          <a:prstGeom prst="rect">
            <a:avLst/>
          </a:prstGeom>
        </p:spPr>
      </p:pic>
      <p:pic>
        <p:nvPicPr>
          <p:cNvPr id="15" name="Content Placeholder 14" descr="a_alwatan.pdf - Adobe Acrobat Pro DC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87" t="19351" r="31453" b="33783"/>
          <a:stretch/>
        </p:blipFill>
        <p:spPr>
          <a:xfrm>
            <a:off x="4160347" y="1555514"/>
            <a:ext cx="3735420" cy="4990289"/>
          </a:xfrm>
        </p:spPr>
      </p:pic>
    </p:spTree>
    <p:extLst>
      <p:ext uri="{BB962C8B-B14F-4D97-AF65-F5344CB8AC3E}">
        <p14:creationId xmlns:p14="http://schemas.microsoft.com/office/powerpoint/2010/main" val="36685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7872" y="609600"/>
            <a:ext cx="5626130" cy="47989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2690"/>
            <a:ext cx="8596668" cy="5398850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تَعَافَى: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to recover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الأربعين والعشرين ساعة الأخيرة: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 the last 24 hours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أعلنت: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Announced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العمالة: </a:t>
            </a:r>
            <a:r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labo</a:t>
            </a:r>
            <a:r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rs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وزارة: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Ministry	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وافدة: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arriving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الصحة: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health	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نتيجة: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as a result of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public	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مخالطة: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mingling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وزارة الصحة العامة: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public health ministry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إجراء: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conducting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تسجيل: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reporting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فحوصات: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tests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حالة: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case	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استقصائية: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investigative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مؤكدة: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positive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فريق (ج) فرق: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team	</a:t>
            </a:r>
            <a:endParaRPr lang="ar-SA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إجمالي: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total						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فرق البحث والتقصي: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research and investigation teams</a:t>
            </a:r>
          </a:p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بيان: 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statement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ight Arrow 3"/>
          <p:cNvSpPr/>
          <p:nvPr/>
        </p:nvSpPr>
        <p:spPr>
          <a:xfrm rot="10800000">
            <a:off x="5642040" y="2244356"/>
            <a:ext cx="272375" cy="165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3403" y="2614007"/>
            <a:ext cx="298730" cy="219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5593403" y="2984261"/>
            <a:ext cx="298730" cy="184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775" y="3353307"/>
            <a:ext cx="298730" cy="219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3676" y="3815974"/>
            <a:ext cx="298730" cy="219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3403" y="4235786"/>
            <a:ext cx="298730" cy="219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775" y="4638727"/>
            <a:ext cx="298730" cy="2194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680" y="5041668"/>
            <a:ext cx="298730" cy="2194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5685" y="5432146"/>
            <a:ext cx="298730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2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34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Sakkal Majalla</vt:lpstr>
      <vt:lpstr>Trebuchet MS</vt:lpstr>
      <vt:lpstr>Wingdings 3</vt:lpstr>
      <vt:lpstr>Facet</vt:lpstr>
      <vt:lpstr>اللغة العربية الحديثة I</vt:lpstr>
      <vt:lpstr>اللغة العربية الحديثة من خلال الأخبار العربية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اللغة العربية الحديثة I</dc:title>
  <dc:creator>pc.infop</dc:creator>
  <cp:lastModifiedBy>pc.infop</cp:lastModifiedBy>
  <cp:revision>11</cp:revision>
  <dcterms:created xsi:type="dcterms:W3CDTF">2020-04-13T06:23:14Z</dcterms:created>
  <dcterms:modified xsi:type="dcterms:W3CDTF">2020-05-12T09:26:15Z</dcterms:modified>
</cp:coreProperties>
</file>